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de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extraites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Directives relatives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les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